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73" r:id="rId3"/>
    <p:sldId id="292" r:id="rId4"/>
    <p:sldId id="294" r:id="rId5"/>
    <p:sldId id="291" r:id="rId6"/>
    <p:sldId id="278" r:id="rId7"/>
    <p:sldId id="293" r:id="rId8"/>
    <p:sldId id="286" r:id="rId9"/>
    <p:sldId id="258" r:id="rId10"/>
    <p:sldId id="277" r:id="rId11"/>
    <p:sldId id="285" r:id="rId12"/>
    <p:sldId id="259" r:id="rId13"/>
    <p:sldId id="275" r:id="rId14"/>
    <p:sldId id="274" r:id="rId15"/>
    <p:sldId id="276" r:id="rId16"/>
    <p:sldId id="284" r:id="rId17"/>
    <p:sldId id="261" r:id="rId18"/>
    <p:sldId id="279" r:id="rId19"/>
    <p:sldId id="282" r:id="rId20"/>
    <p:sldId id="283" r:id="rId21"/>
    <p:sldId id="289" r:id="rId22"/>
    <p:sldId id="290" r:id="rId23"/>
    <p:sldId id="281" r:id="rId24"/>
    <p:sldId id="280" r:id="rId25"/>
    <p:sldId id="268" r:id="rId26"/>
    <p:sldId id="269" r:id="rId27"/>
    <p:sldId id="270" r:id="rId28"/>
    <p:sldId id="265" r:id="rId29"/>
    <p:sldId id="287" r:id="rId30"/>
    <p:sldId id="272" r:id="rId31"/>
    <p:sldId id="288" r:id="rId32"/>
    <p:sldId id="262" r:id="rId33"/>
    <p:sldId id="263" r:id="rId34"/>
    <p:sldId id="264" r:id="rId35"/>
    <p:sldId id="266" r:id="rId36"/>
    <p:sldId id="267" r:id="rId37"/>
    <p:sldId id="26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92"/>
            <p14:sldId id="294"/>
            <p14:sldId id="291"/>
            <p14:sldId id="278"/>
            <p14:sldId id="293"/>
            <p14:sldId id="286"/>
            <p14:sldId id="258"/>
            <p14:sldId id="277"/>
            <p14:sldId id="285"/>
            <p14:sldId id="259"/>
            <p14:sldId id="275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3"/>
    <p:restoredTop sz="94808"/>
  </p:normalViewPr>
  <p:slideViewPr>
    <p:cSldViewPr snapToGrid="0">
      <p:cViewPr>
        <p:scale>
          <a:sx n="173" d="100"/>
          <a:sy n="173" d="100"/>
        </p:scale>
        <p:origin x="33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2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5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85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3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15036" r="39441" b="43988"/>
          <a:stretch/>
        </p:blipFill>
        <p:spPr>
          <a:xfrm>
            <a:off x="5696999" y="1636843"/>
            <a:ext cx="1320735" cy="172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56285" r="39441" b="22312"/>
          <a:stretch/>
        </p:blipFill>
        <p:spPr>
          <a:xfrm>
            <a:off x="5672792" y="3480220"/>
            <a:ext cx="1455653" cy="9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582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28" t="32423" r="46488" b="43988"/>
          <a:stretch/>
        </p:blipFill>
        <p:spPr>
          <a:xfrm>
            <a:off x="5755351" y="1775711"/>
            <a:ext cx="660319" cy="11318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616" t="58937" r="46124" b="26940"/>
          <a:stretch/>
        </p:blipFill>
        <p:spPr>
          <a:xfrm>
            <a:off x="5811681" y="3310790"/>
            <a:ext cx="603989" cy="6122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2E028F-E39B-924B-7B9E-5787A54D3E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40" t="58752" r="42202" b="27124"/>
          <a:stretch/>
        </p:blipFill>
        <p:spPr>
          <a:xfrm>
            <a:off x="5885789" y="3944035"/>
            <a:ext cx="420423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94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8725699" y="785817"/>
            <a:ext cx="39796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ดร.ซู</a:t>
            </a:r>
            <a:endParaRPr lang="en-US" sz="1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8774687" y="2311068"/>
            <a:ext cx="307162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12705315" y="3103323"/>
            <a:ext cx="437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FAC0D-363A-155F-FB2E-555CD27E075E}"/>
              </a:ext>
            </a:extLst>
          </p:cNvPr>
          <p:cNvSpPr txBox="1"/>
          <p:nvPr/>
        </p:nvSpPr>
        <p:spPr>
          <a:xfrm>
            <a:off x="14484543" y="982134"/>
            <a:ext cx="13096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F653-7D4B-ADFC-BEEA-E689E11F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83" t="15037" r="39441" b="22312"/>
          <a:stretch/>
        </p:blipFill>
        <p:spPr>
          <a:xfrm>
            <a:off x="-1910443" y="-2188029"/>
            <a:ext cx="1094014" cy="2188029"/>
          </a:xfrm>
          <a:prstGeom prst="rect">
            <a:avLst/>
          </a:prstGeom>
        </p:spPr>
      </p:pic>
      <p:pic>
        <p:nvPicPr>
          <p:cNvPr id="14" name="Picture 2" descr="Image">
            <a:extLst>
              <a:ext uri="{FF2B5EF4-FFF2-40B4-BE49-F238E27FC236}">
                <a16:creationId xmlns:a16="http://schemas.microsoft.com/office/drawing/2014/main" id="{78C45B02-C307-F6DB-271E-2A7579AB1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F314C4-435A-1B36-15E4-25D2F549D8CE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412C5A-86C9-E721-B54A-BBFBF9FDC3AF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AFF2AD-3455-9265-8420-58D915437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363" y="-2817700"/>
            <a:ext cx="7772400" cy="324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14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969977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04467" y="1214405"/>
            <a:ext cx="1836205" cy="269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ซู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302152" y="1094492"/>
            <a:ext cx="263848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5" r="7134" b="693"/>
          <a:stretch/>
        </p:blipFill>
        <p:spPr>
          <a:xfrm>
            <a:off x="11655300" y="6329851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D7151A-B335-F071-1BEE-92BC8AEE6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9" r="8248" b="687"/>
          <a:stretch/>
        </p:blipFill>
        <p:spPr>
          <a:xfrm>
            <a:off x="2699708" y="6533459"/>
            <a:ext cx="7131276" cy="277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0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18893</TotalTime>
  <Words>202</Words>
  <Application>Microsoft Macintosh PowerPoint</Application>
  <PresentationFormat>Widescreen</PresentationFormat>
  <Paragraphs>135</Paragraphs>
  <Slides>37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20</cp:revision>
  <dcterms:created xsi:type="dcterms:W3CDTF">2025-01-11T21:59:28Z</dcterms:created>
  <dcterms:modified xsi:type="dcterms:W3CDTF">2025-03-25T01:06:05Z</dcterms:modified>
</cp:coreProperties>
</file>

<file path=docProps/thumbnail.jpeg>
</file>